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304" r:id="rId6"/>
    <p:sldId id="261" r:id="rId7"/>
    <p:sldId id="262" r:id="rId8"/>
    <p:sldId id="263" r:id="rId9"/>
    <p:sldId id="264" r:id="rId10"/>
    <p:sldId id="306" r:id="rId11"/>
    <p:sldId id="308" r:id="rId12"/>
    <p:sldId id="305" r:id="rId13"/>
    <p:sldId id="269" r:id="rId14"/>
    <p:sldId id="270" r:id="rId15"/>
    <p:sldId id="271" r:id="rId16"/>
    <p:sldId id="272" r:id="rId17"/>
    <p:sldId id="282" r:id="rId18"/>
    <p:sldId id="276" r:id="rId19"/>
    <p:sldId id="278" r:id="rId20"/>
    <p:sldId id="291" r:id="rId21"/>
    <p:sldId id="29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66"/>
    <a:srgbClr val="CC0099"/>
    <a:srgbClr val="800080"/>
    <a:srgbClr val="008000"/>
    <a:srgbClr val="3333CC"/>
    <a:srgbClr val="FF3300"/>
    <a:srgbClr val="FFCC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07.02.2018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07.02.2018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07.02.2018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07.02.2018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07.02.2018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07.02.2018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07.02.2018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07.02.2018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07.02.2018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07.02.2018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2FA89-6785-4A71-A0E2-1E37C029A116}" type="datetimeFigureOut">
              <a:rPr lang="ru-RU" smtClean="0"/>
              <a:pPr/>
              <a:t>07.02.2018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2FA89-6785-4A71-A0E2-1E37C029A116}" type="datetimeFigureOut">
              <a:rPr lang="ru-RU" smtClean="0"/>
              <a:pPr/>
              <a:t>07.02.2018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CBDE9-0AE3-450C-9EAE-B37B104A6AB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2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4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7" Type="http://schemas.openxmlformats.org/officeDocument/2006/relationships/image" Target="../media/image39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8.jpg" /><Relationship Id="rId5" Type="http://schemas.openxmlformats.org/officeDocument/2006/relationships/image" Target="../media/image37.jpg" /><Relationship Id="rId4" Type="http://schemas.openxmlformats.org/officeDocument/2006/relationships/image" Target="../media/image36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4.jpeg" /><Relationship Id="rId4" Type="http://schemas.openxmlformats.org/officeDocument/2006/relationships/image" Target="../media/image43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7.jpeg" /><Relationship Id="rId4" Type="http://schemas.openxmlformats.org/officeDocument/2006/relationships/image" Target="../media/image46.jp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 /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51.jpg" /><Relationship Id="rId4" Type="http://schemas.openxmlformats.org/officeDocument/2006/relationships/image" Target="../media/image50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 /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6.png" /><Relationship Id="rId5" Type="http://schemas.openxmlformats.org/officeDocument/2006/relationships/image" Target="../media/image55.png" /><Relationship Id="rId4" Type="http://schemas.openxmlformats.org/officeDocument/2006/relationships/image" Target="../media/image54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 /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9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 /><Relationship Id="rId2" Type="http://schemas.openxmlformats.org/officeDocument/2006/relationships/image" Target="../media/image60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4.jpeg" /><Relationship Id="rId5" Type="http://schemas.openxmlformats.org/officeDocument/2006/relationships/image" Target="../media/image63.jpeg" /><Relationship Id="rId4" Type="http://schemas.openxmlformats.org/officeDocument/2006/relationships/image" Target="../media/image62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 /><Relationship Id="rId2" Type="http://schemas.openxmlformats.org/officeDocument/2006/relationships/image" Target="../media/image65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jpe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1.jpeg" /><Relationship Id="rId4" Type="http://schemas.openxmlformats.org/officeDocument/2006/relationships/image" Target="../media/image10.jp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6.jpeg" /><Relationship Id="rId5" Type="http://schemas.openxmlformats.org/officeDocument/2006/relationships/image" Target="../media/image15.jpeg" /><Relationship Id="rId4" Type="http://schemas.openxmlformats.org/officeDocument/2006/relationships/image" Target="../media/image14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7" Type="http://schemas.openxmlformats.org/officeDocument/2006/relationships/image" Target="../media/image21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0.jpeg" /><Relationship Id="rId5" Type="http://schemas.openxmlformats.org/officeDocument/2006/relationships/image" Target="../media/image19.jpeg" /><Relationship Id="rId4" Type="http://schemas.openxmlformats.org/officeDocument/2006/relationships/image" Target="../media/image18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5.jpg" /><Relationship Id="rId4" Type="http://schemas.openxmlformats.org/officeDocument/2006/relationships/image" Target="../media/image24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7" Type="http://schemas.openxmlformats.org/officeDocument/2006/relationships/image" Target="../media/image30.jpe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9.jpeg" /><Relationship Id="rId5" Type="http://schemas.openxmlformats.org/officeDocument/2006/relationships/image" Target="../media/image28.jpeg" /><Relationship Id="rId4" Type="http://schemas.openxmlformats.org/officeDocument/2006/relationships/image" Target="../media/image2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357166"/>
            <a:ext cx="8715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«Детский сад №3 «Теремок» с.п. Знаменское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Надтеречного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1571612"/>
            <a:ext cx="7929618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воспитателя</a:t>
            </a:r>
          </a:p>
          <a:p>
            <a:pPr algn="ctr"/>
            <a:r>
              <a:rPr lang="ru-RU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Сардаловой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Хадишат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Хусаиновны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5918" y="3643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5072074"/>
            <a:ext cx="5429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Среднее профессиональное</a:t>
            </a:r>
          </a:p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Специальность: «Преподавание в начальных классах»</a:t>
            </a:r>
          </a:p>
          <a:p>
            <a:r>
              <a:rPr lang="ru-RU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педагогический стаж работы 20 лет</a:t>
            </a:r>
          </a:p>
          <a:p>
            <a:r>
              <a:rPr lang="ru-RU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в ДОУ</a:t>
            </a:r>
            <a:r>
              <a:rPr lang="ru-RU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5 лет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15074" y="5072074"/>
            <a:ext cx="18648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с.п.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Знаме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с.п. Знаменское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нское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571876"/>
            <a:ext cx="328614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94037" y="123019"/>
            <a:ext cx="4608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занимаемся и развиваемся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58" y="692696"/>
            <a:ext cx="4512501" cy="33843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12976"/>
            <a:ext cx="4572000" cy="3429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26731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89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дорожного движения всем надо знать без исключения!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3891"/>
            <a:ext cx="4499992" cy="31993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85" y="2996952"/>
            <a:ext cx="4615290" cy="34830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19836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3" y="2844129"/>
            <a:ext cx="3148914" cy="2921492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06" y="-71438"/>
            <a:ext cx="3337286" cy="2571744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0"/>
            <a:ext cx="3643306" cy="2732479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28802"/>
            <a:ext cx="3456384" cy="466855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14" name="Рисунок 13" descr="SDC1518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0298" y="4232653"/>
            <a:ext cx="3500462" cy="2625347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2571736" y="2428868"/>
            <a:ext cx="3329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прогулку мы идём, </a:t>
            </a:r>
          </a:p>
          <a:p>
            <a:pPr algn="ctr"/>
            <a:r>
              <a:rPr lang="ru-RU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Вместе весело живём!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8582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80"/>
                </a:solidFill>
                <a:effectLst/>
                <a:latin typeface="Times New Roman" pitchFamily="18" charset="0"/>
                <a:cs typeface="Times New Roman" pitchFamily="18" charset="0"/>
              </a:rPr>
              <a:t>Здоровьесбережение</a:t>
            </a:r>
            <a:r>
              <a:rPr lang="ru-RU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80"/>
                </a:solidFill>
                <a:effectLst/>
                <a:latin typeface="Times New Roman" pitchFamily="18" charset="0"/>
                <a:cs typeface="Times New Roman" pitchFamily="18" charset="0"/>
              </a:rPr>
              <a:t> детей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45" y="1988840"/>
            <a:ext cx="3403811" cy="4306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72066" y="1071546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7160" indent="0">
              <a:lnSpc>
                <a:spcPct val="120000"/>
              </a:lnSpc>
              <a:buNone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Формы организации </a:t>
            </a:r>
            <a:r>
              <a:rPr lang="ru-RU" sz="2000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работы: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Гимнастика для глаз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Точечный массаж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Закаливание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Ходьба по солевым дорожкам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Гимнастика пробуждения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Ортопедическая гимнастика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Физкультминутки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Прогулки</a:t>
            </a:r>
          </a:p>
          <a:p>
            <a:pPr algn="just">
              <a:buClrTx/>
              <a:buFont typeface="Wingdings" pitchFamily="2" charset="2"/>
              <a:buChar char="§"/>
            </a:pPr>
            <a:r>
              <a:rPr lang="ru-RU" sz="2000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Спортивные досуги и праздники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90" y="537441"/>
            <a:ext cx="3500462" cy="2320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3571876"/>
            <a:ext cx="3810026" cy="214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3571877"/>
            <a:ext cx="3654705" cy="225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843808" y="285749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538" y="6072206"/>
            <a:ext cx="3246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3570" y="6215082"/>
            <a:ext cx="2681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Гимнастика для глаз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43352"/>
            <a:ext cx="4392488" cy="2416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21702"/>
            <a:ext cx="4578612" cy="2721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68" y="2900416"/>
            <a:ext cx="2332732" cy="2972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214546" y="3071810"/>
            <a:ext cx="2267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Точечный массаж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0100" y="6143644"/>
            <a:ext cx="3292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Гимнастика пробуждения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8237" y="6286520"/>
            <a:ext cx="3955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Хождение по солевым дорожкам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214290"/>
            <a:ext cx="43545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Взаимодействие с семьей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16868"/>
            <a:ext cx="3449544" cy="22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492896"/>
            <a:ext cx="3321866" cy="2510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89040"/>
            <a:ext cx="3312368" cy="2663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58" y="4232653"/>
            <a:ext cx="34535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96" y="928670"/>
            <a:ext cx="315106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94" y="3500438"/>
            <a:ext cx="306807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571604" y="500042"/>
            <a:ext cx="3444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Досуг « День Конституции»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25397" y="428604"/>
            <a:ext cx="2769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Досуг «День матери»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5657" y="3786190"/>
            <a:ext cx="414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Досуг «День Чеченской Женщины»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9961" y="3071810"/>
            <a:ext cx="398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«Мы будем помнить Вас всегда»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00232" y="0"/>
            <a:ext cx="57831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Разработки сценариев праздников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900152"/>
            <a:ext cx="295389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480" y="0"/>
            <a:ext cx="49727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Опытническая деятельность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6"/>
            <a:ext cx="3384376" cy="3255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3168352" cy="318353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1142984"/>
            <a:ext cx="3643338" cy="92869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6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60066"/>
                </a:solidFill>
                <a:effectLst/>
                <a:latin typeface="Times New Roman" pitchFamily="18" charset="0"/>
                <a:cs typeface="Times New Roman" pitchFamily="18" charset="0"/>
              </a:rPr>
              <a:t>Мои увлечения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00166" y="1571612"/>
            <a:ext cx="5840894" cy="461665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ru-RU" sz="24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Изготовление поделок из солёного теста</a:t>
            </a:r>
          </a:p>
        </p:txBody>
      </p:sp>
      <p:pic>
        <p:nvPicPr>
          <p:cNvPr id="4" name="Рисунок 3" descr="SDC14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2000240"/>
            <a:ext cx="3286148" cy="246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SDC141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4214818"/>
            <a:ext cx="3214710" cy="2411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SDC141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2202635" y="2226467"/>
            <a:ext cx="3524317" cy="2643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SDC140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214818"/>
            <a:ext cx="3143240" cy="2357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1000108"/>
            <a:ext cx="5069528" cy="3704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Мое педагогическое кредо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4480" y="1357298"/>
            <a:ext cx="57789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понять и принять каждого ребенка таким, </a:t>
            </a:r>
          </a:p>
          <a:p>
            <a:pPr algn="ctr"/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какой он есть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26739"/>
            <a:ext cx="4680520" cy="317446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1747525"/>
            <a:ext cx="4592187" cy="4572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85984" y="1285860"/>
            <a:ext cx="4429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Мои награды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42852"/>
            <a:ext cx="87154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Я выбрала профессию такую, 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Что лучше мне на свете не найти.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 с каждым новым годом убеждаюсь,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Что я иду по верному пути!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Воспитывать детей такая радость!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Дарить улыбки им и согревать теплом.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Учить всему, что я сама умею,</a:t>
            </a:r>
          </a:p>
          <a:p>
            <a:pPr algn="ctr"/>
            <a:r>
              <a:rPr lang="ru-RU" sz="28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Примером быть всегда им и во всём.</a:t>
            </a:r>
          </a:p>
          <a:p>
            <a:pPr algn="ctr"/>
            <a:endParaRPr lang="ru-RU" b="1" i="1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5000636"/>
            <a:ext cx="804211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ru-RU" sz="6000" b="1" i="1" dirty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sz="6000" b="1" i="1" cap="none" spc="0" dirty="0">
              <a:ln w="1905"/>
              <a:solidFill>
                <a:srgbClr val="66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214290"/>
            <a:ext cx="77593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80"/>
                </a:solidFill>
                <a:effectLst/>
                <a:latin typeface="Times New Roman" pitchFamily="18" charset="0"/>
                <a:cs typeface="Times New Roman" pitchFamily="18" charset="0"/>
              </a:rPr>
              <a:t>Принципы моей педагогической деятельности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14356"/>
            <a:ext cx="857256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Планирование образовательной деятельности на основе индивидуальных особенностей каждого ребенка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Поддержка инициативы детей в разных видах деятельности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Содействие и сотрудничество детей и взрослых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Полноценное проживание ребенком всего этапа дошкольного детства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Формирование познавательных интересов познавательного действия в разных видах деятельности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SDC163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3541982"/>
            <a:ext cx="4302208" cy="3226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180124-WA00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3500438"/>
            <a:ext cx="5429288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07249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8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направления деятельности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28670"/>
            <a:ext cx="864399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*Забота о здоровье, эмоциональном благополучии и своевременном всестороннем развитии каждого ребенка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*Создание развивающей образовательный среды и условий развития ребенка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Креативность (творческая организация ) процесса воспитания и обучения   *Взаимодействие с семьей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3286124"/>
            <a:ext cx="850112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80"/>
                </a:solidFill>
                <a:effectLst/>
                <a:latin typeface="Times New Roman" pitchFamily="18" charset="0"/>
                <a:cs typeface="Times New Roman" pitchFamily="18" charset="0"/>
              </a:rPr>
              <a:t>Приоритетное направление в работе  </a:t>
            </a:r>
          </a:p>
          <a:p>
            <a:pPr algn="ctr"/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«Использование игровых приемов при формировании элементарных  математических представлений у дошкольников»</a:t>
            </a:r>
            <a:endParaRPr lang="ru-RU" sz="2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80008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28670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 descr="SDC123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214290"/>
            <a:ext cx="3619493" cy="271462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1071538" y="3786190"/>
            <a:ext cx="3857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Детский сад наш второй дом,</a:t>
            </a:r>
          </a:p>
          <a:p>
            <a:r>
              <a:rPr lang="ru-RU" sz="20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Как уютно всем нам в нём!</a:t>
            </a:r>
          </a:p>
          <a:p>
            <a:r>
              <a:rPr lang="ru-RU" sz="20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Здесь играем и растём,</a:t>
            </a:r>
          </a:p>
          <a:p>
            <a:r>
              <a:rPr lang="ru-RU" sz="2000" b="1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Вместе весело живём!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908720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928670"/>
            <a:ext cx="864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1081070"/>
            <a:ext cx="515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1067169"/>
            <a:ext cx="515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1219569"/>
            <a:ext cx="515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4664"/>
            <a:ext cx="4419600" cy="32386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786190"/>
            <a:ext cx="2677688" cy="28831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0"/>
            <a:ext cx="83582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60066"/>
                </a:solidFill>
                <a:effectLst/>
                <a:latin typeface="Times New Roman" pitchFamily="18" charset="0"/>
                <a:cs typeface="Times New Roman" pitchFamily="18" charset="0"/>
              </a:rPr>
              <a:t>Предметно – развивающая среда как средство развития ребенка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1736" y="857232"/>
            <a:ext cx="6929486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Позволяет каждому ребенку найти занятие по душе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Учит взаимодействовать со взрослыми и сверстниками, помогает понимать и оценивать их чувства и поступки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ru-RU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Способствует накоплению социального опыта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4643446"/>
            <a:ext cx="2714612" cy="2035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3143248"/>
            <a:ext cx="2786050" cy="208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48" y="2561801"/>
            <a:ext cx="2928926" cy="2196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4571984"/>
            <a:ext cx="3048021" cy="228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168352" cy="219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11" y="3068960"/>
            <a:ext cx="2484738" cy="3284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-27296"/>
            <a:ext cx="2994679" cy="2224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44594"/>
            <a:ext cx="3168352" cy="2540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258" y="2065186"/>
            <a:ext cx="3214894" cy="2435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990" y="285728"/>
            <a:ext cx="90760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Игра – ведущий вид деятельности детей  дошкольного возраста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2808312" cy="2879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95" y="908719"/>
            <a:ext cx="3375767" cy="2718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788516"/>
            <a:ext cx="3405767" cy="2888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14" y="1564944"/>
            <a:ext cx="2162214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930" y="1564945"/>
            <a:ext cx="2111083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96753"/>
            <a:ext cx="2232248" cy="2823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21089"/>
            <a:ext cx="3096344" cy="216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221089"/>
            <a:ext cx="3384376" cy="215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397</Words>
  <Application>Microsoft Office PowerPoint</Application>
  <PresentationFormat>Экран (4:3)</PresentationFormat>
  <Paragraphs>77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Афонька</dc:creator>
  <cp:lastModifiedBy>Asus</cp:lastModifiedBy>
  <cp:revision>115</cp:revision>
  <dcterms:created xsi:type="dcterms:W3CDTF">2015-02-22T13:38:51Z</dcterms:created>
  <dcterms:modified xsi:type="dcterms:W3CDTF">2018-02-07T13:18:40Z</dcterms:modified>
</cp:coreProperties>
</file>