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r>
              <a:rPr lang="en-US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https://teremok.do95.ru/</a:t>
            </a: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родители, воспитывающие иждивенца со статусом инвалида, освобождаются от оплаты дошкольного образовательного учреждения;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возможность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самостоятельного передвижения по территории объекта.</a:t>
            </a:r>
          </a:p>
          <a:p>
            <a:pPr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 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 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Магамадовой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Малике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Хаважовне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8(963) 583-90-90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МБДОУ: 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с.Знаменское ул.Дальняя, 14/а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 «Теремок» с.п.Знаменское»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обучает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общеобразовательным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обучаются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вместе со своими сверстниками по месту жительства в массовой группе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МБДОУ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учитывающей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Психогимнастика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Арт-терапия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46</Words>
  <Application>Microsoft Office PowerPoint</Application>
  <PresentationFormat>Экран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16</cp:revision>
  <dcterms:created xsi:type="dcterms:W3CDTF">2021-10-20T10:26:20Z</dcterms:created>
  <dcterms:modified xsi:type="dcterms:W3CDTF">2021-11-12T19:07:06Z</dcterms:modified>
</cp:coreProperties>
</file>